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177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003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994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23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78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347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84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445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824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185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06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BEE8-2F1E-5F40-83AC-D725B3209604}" type="datetimeFigureOut">
              <a:rPr lang="es-ES" smtClean="0"/>
              <a:t>23/2/21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994D5-0897-494F-B04A-A571FC3F2F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574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1C668165-9853-284E-A203-3245EACA6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1366"/>
            <a:ext cx="4071880" cy="31421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660671" y="807210"/>
            <a:ext cx="45719" cy="31860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888120" y="1937137"/>
            <a:ext cx="29455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chemeClr val="bg1">
                    <a:lumMod val="50000"/>
                  </a:schemeClr>
                </a:solidFill>
                <a:latin typeface="+mj-lt"/>
                <a:cs typeface="gobCL-Light"/>
              </a:rPr>
              <a:t>TITULO DE </a:t>
            </a:r>
          </a:p>
          <a:p>
            <a:r>
              <a:rPr lang="es-ES" sz="2800" b="1" dirty="0">
                <a:solidFill>
                  <a:schemeClr val="bg1">
                    <a:lumMod val="50000"/>
                  </a:schemeClr>
                </a:solidFill>
                <a:latin typeface="+mj-lt"/>
                <a:cs typeface="gobCL"/>
              </a:rPr>
              <a:t>LA PRESENTACIÓN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888120" y="2868438"/>
            <a:ext cx="1363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7F7F7F"/>
                </a:solidFill>
              </a:rPr>
              <a:t>SUBTITULO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C84806E-991B-2940-8F7E-735F263BB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3808" y="210477"/>
            <a:ext cx="1841873" cy="3329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3CD5D5C-4865-714E-AB84-57EA0CB79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414" y="2217593"/>
            <a:ext cx="2882900" cy="8509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5C24B75-B7FB-4644-B8EA-377D289DB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511" y="459376"/>
            <a:ext cx="699521" cy="16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235965" y="197766"/>
            <a:ext cx="18262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dirty="0">
                <a:solidFill>
                  <a:schemeClr val="bg1">
                    <a:lumMod val="50000"/>
                  </a:schemeClr>
                </a:solidFill>
                <a:latin typeface="+mj-lt"/>
                <a:cs typeface="gobCL-Light"/>
              </a:rPr>
              <a:t>TITULO DE </a:t>
            </a:r>
            <a:r>
              <a:rPr lang="es-ES" sz="1050" b="1" dirty="0">
                <a:solidFill>
                  <a:schemeClr val="bg1">
                    <a:lumMod val="50000"/>
                  </a:schemeClr>
                </a:solidFill>
                <a:latin typeface="+mj-lt"/>
                <a:cs typeface="gobCL"/>
              </a:rPr>
              <a:t>LA PRESENTACIÓN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09542A5-C44D-884C-8B4F-83A2B73EF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1" y="459376"/>
            <a:ext cx="699521" cy="16819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3DF1117-D22A-9D46-AE6E-534977D10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808" y="210477"/>
            <a:ext cx="1841873" cy="332994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F4A9210B-6F30-C34D-9CE8-516B31237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01366"/>
            <a:ext cx="4071880" cy="314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073551F-0952-584D-9277-9FCB882840A9}"/>
              </a:ext>
            </a:extLst>
          </p:cNvPr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F8BD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65074" y="2143125"/>
            <a:ext cx="2613851" cy="857250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gobCL-Light"/>
                <a:cs typeface="gobCL-Light"/>
              </a:rPr>
              <a:t>¡GRACIAS!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FB25F90-205C-AA4F-88B9-647DE45EB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178" y="2889352"/>
            <a:ext cx="923511" cy="22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34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</Words>
  <Application>Microsoft Macintosh PowerPoint</Application>
  <PresentationFormat>Presentación en pantalla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gobCL Light</vt:lpstr>
      <vt:lpstr>Tema de Office</vt:lpstr>
      <vt:lpstr>Presentación de PowerPoint</vt:lpstr>
      <vt:lpstr>Presentación de PowerPoint</vt:lpstr>
      <vt:lpstr>¡GRACIAS!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Hospital Provincial Ovalle</cp:lastModifiedBy>
  <cp:revision>6</cp:revision>
  <dcterms:created xsi:type="dcterms:W3CDTF">2020-05-18T21:31:24Z</dcterms:created>
  <dcterms:modified xsi:type="dcterms:W3CDTF">2021-02-23T20:53:50Z</dcterms:modified>
</cp:coreProperties>
</file>